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30"/>
  </p:notesMasterIdLst>
  <p:sldIdLst>
    <p:sldId id="355" r:id="rId3"/>
    <p:sldId id="259" r:id="rId4"/>
    <p:sldId id="358" r:id="rId5"/>
    <p:sldId id="287" r:id="rId6"/>
    <p:sldId id="291" r:id="rId7"/>
    <p:sldId id="356" r:id="rId8"/>
    <p:sldId id="359" r:id="rId9"/>
    <p:sldId id="357" r:id="rId10"/>
    <p:sldId id="360" r:id="rId11"/>
    <p:sldId id="361" r:id="rId12"/>
    <p:sldId id="285" r:id="rId13"/>
    <p:sldId id="286" r:id="rId14"/>
    <p:sldId id="305" r:id="rId15"/>
    <p:sldId id="290" r:id="rId16"/>
    <p:sldId id="288" r:id="rId17"/>
    <p:sldId id="354" r:id="rId18"/>
    <p:sldId id="293" r:id="rId19"/>
    <p:sldId id="294" r:id="rId20"/>
    <p:sldId id="300" r:id="rId21"/>
    <p:sldId id="303" r:id="rId22"/>
    <p:sldId id="304" r:id="rId23"/>
    <p:sldId id="301" r:id="rId24"/>
    <p:sldId id="295" r:id="rId25"/>
    <p:sldId id="296" r:id="rId26"/>
    <p:sldId id="297" r:id="rId27"/>
    <p:sldId id="298" r:id="rId28"/>
    <p:sldId id="2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20" autoAdjust="0"/>
  </p:normalViewPr>
  <p:slideViewPr>
    <p:cSldViewPr snapToGrid="0">
      <p:cViewPr varScale="1">
        <p:scale>
          <a:sx n="93" d="100"/>
          <a:sy n="93" d="100"/>
        </p:scale>
        <p:origin x="54" y="1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14.11.2020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tnet.microsoft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/blob/master/release-notes/5.0/5.0-supported-os.md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dotnet/core/blob/master/microsoft-support.md" TargetMode="Externa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2.gif"/><Relationship Id="rId4" Type="http://schemas.openxmlformats.org/officeDocument/2006/relationships/hyperlink" Target="https://dotnet.microsoft.com/learn/dotnet/hello-world-tutorial/crea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mirdobric.me/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ocs.microsoft.com/en-us/dotnet/core/install/linux-ubuntu#2004-" TargetMode="External"/><Relationship Id="rId4" Type="http://schemas.openxmlformats.org/officeDocument/2006/relationships/hyperlink" Target="https://www.microsoft.com/net/download/cor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#developer-profile-gender-professional-developers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72424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24552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76680" y="27961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72424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02.Dec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7418070" y="1961910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Mo. 17.45-19.00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2063552" y="206649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21.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24552" y="352654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09.Dec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76680" y="351622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16.Dec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63553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15681" y="426876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67809" y="425844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2DEC3-A80F-43C8-A744-D19ADA7C67E6}"/>
              </a:ext>
            </a:extLst>
          </p:cNvPr>
          <p:cNvSpPr/>
          <p:nvPr/>
        </p:nvSpPr>
        <p:spPr>
          <a:xfrm>
            <a:off x="3215680" y="2065707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28.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73" y="3364396"/>
            <a:ext cx="2638304" cy="25555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8F04DF-8B7E-4C52-BD31-DA08EA0FBCA5}"/>
              </a:ext>
            </a:extLst>
          </p:cNvPr>
          <p:cNvSpPr/>
          <p:nvPr/>
        </p:nvSpPr>
        <p:spPr>
          <a:xfrm>
            <a:off x="5522127" y="279985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25.Nov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8E06C-5080-4919-B77D-E4DB84F7C8AC}"/>
              </a:ext>
            </a:extLst>
          </p:cNvPr>
          <p:cNvSpPr/>
          <p:nvPr/>
        </p:nvSpPr>
        <p:spPr>
          <a:xfrm>
            <a:off x="2063552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03.Feb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6CF40-0C5A-4312-A659-77F3F955F2B0}"/>
              </a:ext>
            </a:extLst>
          </p:cNvPr>
          <p:cNvSpPr/>
          <p:nvPr/>
        </p:nvSpPr>
        <p:spPr>
          <a:xfrm>
            <a:off x="3215680" y="4992486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10.Feb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7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ECB9F-2EEE-45C2-B8A0-320E1A3E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20" y="304152"/>
            <a:ext cx="8598773" cy="59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169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775545" y="2614807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2152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417200" y="1069056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428E9-7376-46DB-AAD5-2B416521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7" y="0"/>
            <a:ext cx="1201706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5B9D5-216D-4341-91B2-13D545F22A6F}"/>
              </a:ext>
            </a:extLst>
          </p:cNvPr>
          <p:cNvSpPr txBox="1"/>
          <p:nvPr/>
        </p:nvSpPr>
        <p:spPr>
          <a:xfrm>
            <a:off x="4731250" y="3942042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4"/>
              </a:rPr>
              <a:t>https://dotnet.microsoft.com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Core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Core?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012398"/>
          </a:xfrm>
        </p:spPr>
        <p:txBody>
          <a:bodyPr/>
          <a:lstStyle/>
          <a:p>
            <a:r>
              <a:rPr lang="en-US" dirty="0"/>
              <a:t>.NET Core is free Open Source and cross platform framework.</a:t>
            </a:r>
          </a:p>
          <a:p>
            <a:r>
              <a:rPr lang="en-US" dirty="0"/>
              <a:t>Originally invented for Cloud Development but:</a:t>
            </a:r>
          </a:p>
          <a:p>
            <a:pPr lvl="1"/>
            <a:r>
              <a:rPr lang="en-US" dirty="0"/>
              <a:t>Web, </a:t>
            </a:r>
          </a:p>
          <a:p>
            <a:pPr lvl="1"/>
            <a:r>
              <a:rPr lang="en-US" dirty="0"/>
              <a:t>microservices, </a:t>
            </a:r>
          </a:p>
          <a:p>
            <a:pPr lvl="1"/>
            <a:r>
              <a:rPr lang="en-US" dirty="0"/>
              <a:t>mobile, </a:t>
            </a:r>
          </a:p>
          <a:p>
            <a:pPr lvl="1"/>
            <a:r>
              <a:rPr lang="en-US" dirty="0"/>
              <a:t>desktop, </a:t>
            </a:r>
          </a:p>
          <a:p>
            <a:pPr lvl="1"/>
            <a:r>
              <a:rPr lang="en-US" dirty="0"/>
              <a:t>games, </a:t>
            </a:r>
          </a:p>
          <a:p>
            <a:pPr lvl="1"/>
            <a:r>
              <a:rPr lang="en-US" dirty="0"/>
              <a:t>AI/ML </a:t>
            </a:r>
          </a:p>
          <a:p>
            <a:pPr lvl="1"/>
            <a:r>
              <a:rPr lang="en-US" dirty="0"/>
              <a:t>IoT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18953-B080-4209-917C-9FE6685A2ACF}"/>
              </a:ext>
            </a:extLst>
          </p:cNvPr>
          <p:cNvSpPr txBox="1"/>
          <p:nvPr/>
        </p:nvSpPr>
        <p:spPr>
          <a:xfrm>
            <a:off x="1662701" y="6095614"/>
            <a:ext cx="886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https://github.com/dotnet/core/blob/master/release-notes/5.0/5.0-supported-os.md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90C8F4-A0C9-4101-B8BB-8BA8EBF76234}"/>
              </a:ext>
            </a:extLst>
          </p:cNvPr>
          <p:cNvSpPr/>
          <p:nvPr/>
        </p:nvSpPr>
        <p:spPr>
          <a:xfrm>
            <a:off x="1555663" y="6085275"/>
            <a:ext cx="7740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https://github.com/dotnet/core/blob/master/microsoft-support.md</a:t>
            </a:r>
            <a:r>
              <a:rPr lang="de-DE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E863A-69FA-4D44-B24D-EBCFF7E7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66" y="1248310"/>
            <a:ext cx="9692803" cy="37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5387FF-37C3-4849-9A30-3251F4B6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0" y="2005866"/>
            <a:ext cx="6050756" cy="821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3D9E-94F5-4C76-8F90-19FE6A4F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9" y="3144611"/>
            <a:ext cx="6586538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3BC34-9640-4288-BCDB-0760658886D8}"/>
              </a:ext>
            </a:extLst>
          </p:cNvPr>
          <p:cNvSpPr/>
          <p:nvPr/>
        </p:nvSpPr>
        <p:spPr>
          <a:xfrm>
            <a:off x="3979468" y="1528967"/>
            <a:ext cx="36631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350" dirty="0">
                <a:hlinkClick r:id="rId4"/>
              </a:rPr>
              <a:t>https://www.microsoft.com/</a:t>
            </a:r>
            <a:r>
              <a:rPr lang="en-DE" sz="1350" b="1" dirty="0">
                <a:hlinkClick r:id="rId4"/>
              </a:rPr>
              <a:t>net/download/core</a:t>
            </a:r>
            <a:r>
              <a:rPr lang="en-US" sz="1350" b="1" dirty="0"/>
              <a:t> </a:t>
            </a:r>
            <a:endParaRPr lang="en-DE" sz="13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1524000" y="6035065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AFC0D-D796-46E3-B22A-DC7BA46C9D99}"/>
              </a:ext>
            </a:extLst>
          </p:cNvPr>
          <p:cNvSpPr txBox="1"/>
          <p:nvPr/>
        </p:nvSpPr>
        <p:spPr>
          <a:xfrm>
            <a:off x="0" y="6162390"/>
            <a:ext cx="9164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https://dotnet.microsoft.com/learn/dotnet/hello-world-tutorial/create</a:t>
            </a:r>
            <a:r>
              <a:rPr lang="en-US" sz="1200" dirty="0"/>
              <a:t> </a:t>
            </a:r>
            <a:endParaRPr lang="en-DE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578A0-94AE-4C66-B533-00CA1C653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48" y="2892739"/>
            <a:ext cx="4238090" cy="21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26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https://damirdobric</a:t>
            </a:r>
            <a:r>
              <a:rPr lang="en-US" dirty="0">
                <a:hlinkClick r:id="rId6"/>
              </a:rPr>
              <a:t>.me</a:t>
            </a:r>
            <a:r>
              <a:rPr lang="en-US" dirty="0"/>
              <a:t>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4A191-B248-4ECA-8FA1-3838CCF4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5" y="1709740"/>
            <a:ext cx="76485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an application with 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 Core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0122" y="1976545"/>
            <a:ext cx="9266862" cy="413651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CORE SDK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For </a:t>
            </a:r>
            <a:r>
              <a:rPr lang="en-US" sz="2400"/>
              <a:t>Linux friends</a:t>
            </a:r>
            <a:br>
              <a:rPr lang="en-US" sz="2400"/>
            </a:br>
            <a:r>
              <a:rPr lang="en-US" sz="240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://docs.microsoft.com/en-us/dotnet/core/install/linux-ubuntu</a:t>
            </a:r>
            <a:r>
              <a:rPr lang="en-US" sz="2400">
                <a:hlinkClick r:id="rId5"/>
              </a:rPr>
              <a:t>#2004-</a:t>
            </a:r>
            <a:endParaRPr lang="en-US" sz="240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746684"/>
          </a:xfrm>
        </p:spPr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71564" y="162880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.NET Core / C#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7077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Supported platforms</a:t>
            </a:r>
          </a:p>
          <a:p>
            <a:r>
              <a:rPr lang="en-US" dirty="0"/>
              <a:t>Not supported platforms</a:t>
            </a:r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OP FRAMEWORKS, LIBRARIES, AND TOOLS">
            <a:extLst>
              <a:ext uri="{FF2B5EF4-FFF2-40B4-BE49-F238E27FC236}">
                <a16:creationId xmlns:a16="http://schemas.microsoft.com/office/drawing/2014/main" id="{C05940FB-FAD5-4778-AB57-7D5B59B9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A7C1-3886-4494-846D-28704320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2" y="1019772"/>
            <a:ext cx="7788315" cy="432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ECA2C-A17F-44B5-87D5-50FB5098D03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https://insights.stackoverflow.com/survey/2020#developer-profile-gender-professional-developers2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1517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51EC3-D9C4-4402-AC4C-61A54EEC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328"/>
            <a:ext cx="12192000" cy="4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89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27541-CF9D-4C2C-A74C-D84AA18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1813419"/>
            <a:ext cx="8399231" cy="34914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BD33A2-25E2-4A17-A762-91F7EC0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loved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47F7-D888-4A21-A4B1-AC3B3597A0F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0291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6096-5232-4A38-B1BF-26E13A8E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A5B7-A6E4-40CC-B30F-CCDA4F20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0"/>
            <a:ext cx="11922760" cy="6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03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10219</TotalTime>
  <Words>823</Words>
  <Application>Microsoft Office PowerPoint</Application>
  <PresentationFormat>Widescreen</PresentationFormat>
  <Paragraphs>169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Most loved source: stack overflow</vt:lpstr>
      <vt:lpstr>PowerPoint Presentation</vt:lpstr>
      <vt:lpstr>PowerPoint Presentation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Inside of .NET Core</vt:lpstr>
      <vt:lpstr>PowerPoint Presentation</vt:lpstr>
      <vt:lpstr>Create your first .NET Core application</vt:lpstr>
      <vt:lpstr>Running build</vt:lpstr>
      <vt:lpstr>Running application without “csproj”</vt:lpstr>
      <vt:lpstr>Create an application with Visual Studio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275</cp:revision>
  <dcterms:created xsi:type="dcterms:W3CDTF">2014-04-01T15:39:24Z</dcterms:created>
  <dcterms:modified xsi:type="dcterms:W3CDTF">2020-11-14T10:52:56Z</dcterms:modified>
</cp:coreProperties>
</file>